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50000" autoAdjust="0"/>
  </p:normalViewPr>
  <p:slideViewPr>
    <p:cSldViewPr showGuides="1">
      <p:cViewPr varScale="1">
        <p:scale>
          <a:sx n="114" d="100"/>
          <a:sy n="114" d="100"/>
        </p:scale>
        <p:origin x="336" y="84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1300.43</c:v>
                </c:pt>
                <c:pt idx="1">
                  <c:v>0</c:v>
                </c:pt>
                <c:pt idx="2">
                  <c:v>37.5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20.82</c:v>
                </c:pt>
                <c:pt idx="7">
                  <c:v>445.54</c:v>
                </c:pt>
                <c:pt idx="8">
                  <c:v>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</a:t>
          </a:r>
          <a:r>
            <a:rPr lang="zh-CN" sz="1300" kern="1200" dirty="0"/>
            <a:t>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  <a:endParaRPr lang="zh-CN" sz="1300" kern="1200" dirty="0"/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</a:t>
          </a:r>
          <a:r>
            <a:rPr lang="zh-CN" sz="1300" kern="1200" dirty="0"/>
            <a:t>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/>
          <a:stretch/>
        </p:blipFill>
        <p:spPr>
          <a:xfrm>
            <a:off x="1705099" y="753248"/>
            <a:ext cx="8589240" cy="5571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1" y="775626"/>
            <a:ext cx="9625979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9" y="1025231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1283" y="1268761"/>
            <a:ext cx="8191402" cy="4255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212403" y="2132856"/>
            <a:ext cx="2016224" cy="186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69" y="106524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51" y="1196753"/>
            <a:ext cx="8249544" cy="4536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625979" y="3429001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55" y="1012682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645285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906991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103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 bwMode="auto">
          <a:xfrm>
            <a:off x="780105" y="836712"/>
            <a:ext cx="4917680" cy="2222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426EA-7B30-4F81-A281-43A6B048C44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17603"/>
          <a:stretch/>
        </p:blipFill>
        <p:spPr bwMode="auto">
          <a:xfrm>
            <a:off x="7753771" y="3297128"/>
            <a:ext cx="3384376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/>
          <a:stretch/>
        </p:blipFill>
        <p:spPr bwMode="auto">
          <a:xfrm>
            <a:off x="780106" y="3297128"/>
            <a:ext cx="6757642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3571" y="784855"/>
            <a:ext cx="5190679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人，高级工程师以上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C05D1-A5D1-42C7-9111-F3ED4405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90" y="221725"/>
            <a:ext cx="8752673" cy="62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636862"/>
              </p:ext>
            </p:extLst>
          </p:nvPr>
        </p:nvGraphicFramePr>
        <p:xfrm>
          <a:off x="4081363" y="908720"/>
          <a:ext cx="7200810" cy="457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9">
            <a:extLst>
              <a:ext uri="{FF2B5EF4-FFF2-40B4-BE49-F238E27FC236}">
                <a16:creationId xmlns:a16="http://schemas.microsoft.com/office/drawing/2014/main" id="{952DB880-7D74-4AD8-935A-D8DAAE831525}"/>
              </a:ext>
            </a:extLst>
          </p:cNvPr>
          <p:cNvSpPr txBox="1"/>
          <p:nvPr/>
        </p:nvSpPr>
        <p:spPr>
          <a:xfrm>
            <a:off x="336947" y="1369312"/>
            <a:ext cx="4320482" cy="38983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依据：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1《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国防科研项目计价管理办法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财防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[2019]18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号文件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可比价格数据及相关资料</a:t>
            </a:r>
          </a:p>
          <a:p>
            <a:pPr marL="0" lvl="1">
              <a:lnSpc>
                <a:spcPct val="150000"/>
              </a:lnSpc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《软件测试工具项目研制概算价格论证报告》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《装备概算方案汇总表》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软件工具成品报价单</a:t>
            </a:r>
          </a:p>
          <a:p>
            <a:pPr marL="0" lvl="1">
              <a:lnSpc>
                <a:spcPct val="150000"/>
              </a:lnSpc>
            </a:pP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专业的系统设计：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需求驱动、顶层规划、专业设计、深度集成的云平台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可扩展体系架构：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2" y="-171400"/>
            <a:ext cx="814173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2" y="2405449"/>
            <a:ext cx="10965394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/>
          <a:stretch/>
        </p:blipFill>
        <p:spPr>
          <a:xfrm>
            <a:off x="336947" y="1856508"/>
            <a:ext cx="11017224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"/>
          <a:stretch/>
        </p:blipFill>
        <p:spPr>
          <a:xfrm>
            <a:off x="197423" y="1118162"/>
            <a:ext cx="11331404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</TotalTime>
  <Words>1415</Words>
  <Application>Microsoft Office PowerPoint</Application>
  <PresentationFormat>自定义</PresentationFormat>
  <Paragraphs>537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Impact MT Std</vt:lpstr>
      <vt:lpstr>方正兰亭超细黑简体</vt:lpstr>
      <vt:lpstr>方正兰亭黑简体</vt:lpstr>
      <vt:lpstr>宋体</vt:lpstr>
      <vt:lpstr>微软雅黑</vt:lpstr>
      <vt:lpstr>Arial</vt:lpstr>
      <vt:lpstr>Calibri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bai yx</cp:lastModifiedBy>
  <cp:revision>530</cp:revision>
  <dcterms:created xsi:type="dcterms:W3CDTF">2015-12-27T01:24:00Z</dcterms:created>
  <dcterms:modified xsi:type="dcterms:W3CDTF">2019-09-01T09:35:23Z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